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7"/>
  </p:notesMasterIdLst>
  <p:sldIdLst>
    <p:sldId id="280" r:id="rId2"/>
    <p:sldId id="256" r:id="rId3"/>
    <p:sldId id="301" r:id="rId4"/>
    <p:sldId id="257" r:id="rId5"/>
    <p:sldId id="260" r:id="rId6"/>
    <p:sldId id="259" r:id="rId7"/>
    <p:sldId id="300" r:id="rId8"/>
    <p:sldId id="258" r:id="rId9"/>
    <p:sldId id="290" r:id="rId10"/>
    <p:sldId id="261" r:id="rId11"/>
    <p:sldId id="292" r:id="rId12"/>
    <p:sldId id="262" r:id="rId13"/>
    <p:sldId id="293" r:id="rId14"/>
    <p:sldId id="289" r:id="rId15"/>
    <p:sldId id="263" r:id="rId16"/>
    <p:sldId id="264" r:id="rId17"/>
    <p:sldId id="265" r:id="rId18"/>
    <p:sldId id="295" r:id="rId19"/>
    <p:sldId id="288" r:id="rId20"/>
    <p:sldId id="266" r:id="rId21"/>
    <p:sldId id="282" r:id="rId22"/>
    <p:sldId id="267" r:id="rId23"/>
    <p:sldId id="268" r:id="rId24"/>
    <p:sldId id="284" r:id="rId25"/>
    <p:sldId id="283" r:id="rId26"/>
    <p:sldId id="269" r:id="rId27"/>
    <p:sldId id="270" r:id="rId28"/>
    <p:sldId id="271" r:id="rId29"/>
    <p:sldId id="285" r:id="rId30"/>
    <p:sldId id="273" r:id="rId31"/>
    <p:sldId id="286" r:id="rId32"/>
    <p:sldId id="274" r:id="rId33"/>
    <p:sldId id="302" r:id="rId34"/>
    <p:sldId id="275" r:id="rId35"/>
    <p:sldId id="276" r:id="rId36"/>
    <p:sldId id="277" r:id="rId37"/>
    <p:sldId id="303" r:id="rId38"/>
    <p:sldId id="291" r:id="rId39"/>
    <p:sldId id="278" r:id="rId40"/>
    <p:sldId id="299" r:id="rId41"/>
    <p:sldId id="296" r:id="rId42"/>
    <p:sldId id="297" r:id="rId43"/>
    <p:sldId id="298" r:id="rId44"/>
    <p:sldId id="279" r:id="rId45"/>
    <p:sldId id="28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0E1C0-F945-42F8-9146-5E2F94C297E4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E3F1-5A24-4927-A454-EE13E6C73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3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E3F1-5A24-4927-A454-EE13E6C73C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768F05-E7DF-4655-BA58-6C200D006A80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B4C011-07CB-4583-A747-6FB5AA27EB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332656"/>
            <a:ext cx="8496944" cy="4248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mn-M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Монголия</a:t>
            </a:r>
          </a:p>
        </p:txBody>
      </p:sp>
      <p:pic>
        <p:nvPicPr>
          <p:cNvPr id="16" name="JARGALSAIKHAN   GUREN MONGOL CHIN HULEE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120679" cy="42484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r>
              <a:rPr lang="ru-RU" b="1" i="1" dirty="0" err="1" smtClean="0"/>
              <a:t>Бөх</a:t>
            </a:r>
            <a:r>
              <a:rPr lang="ru-RU" i="1" dirty="0" smtClean="0">
                <a:effectLst/>
              </a:rPr>
              <a:t> – </a:t>
            </a:r>
            <a:r>
              <a:rPr lang="ru-RU" dirty="0" smtClean="0">
                <a:effectLst/>
              </a:rPr>
              <a:t>монгольская национальная борьба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30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768752" cy="59046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912768" cy="4176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44816" cy="58326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5800"/>
            <a:ext cx="7848872" cy="54074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256584" cy="5184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0485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128791" cy="48245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2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5800"/>
            <a:ext cx="7848872" cy="5551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24936" cy="54583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9632" y="5301208"/>
            <a:ext cx="7543800" cy="1224136"/>
          </a:xfrm>
        </p:spPr>
        <p:txBody>
          <a:bodyPr/>
          <a:lstStyle/>
          <a:p>
            <a:r>
              <a:rPr lang="ru-RU" dirty="0" smtClean="0"/>
              <a:t>Флаг Монголии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0" y="404664"/>
            <a:ext cx="81864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146733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2016224"/>
          </a:xfrm>
        </p:spPr>
        <p:txBody>
          <a:bodyPr/>
          <a:lstStyle/>
          <a:p>
            <a:r>
              <a:rPr lang="ru-RU" sz="3600" b="1" dirty="0">
                <a:effectLst/>
              </a:rPr>
              <a:t>Монгольский способ стрельбы из лука с помощью кольца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8200"/>
            <a:ext cx="7200800" cy="48950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200800" cy="43076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r>
              <a:rPr lang="ru-RU" sz="3200" b="1" i="1" dirty="0">
                <a:effectLst/>
              </a:rPr>
              <a:t>Монгольская лошадь</a:t>
            </a:r>
            <a:r>
              <a:rPr lang="ru-RU" sz="3200" dirty="0">
                <a:effectLst/>
              </a:rPr>
              <a:t> - древняя порода местных лошадей </a:t>
            </a:r>
            <a:r>
              <a:rPr lang="ru-RU" sz="3200" dirty="0" smtClean="0">
                <a:effectLst/>
              </a:rPr>
              <a:t>Монголии. </a:t>
            </a:r>
            <a:r>
              <a:rPr lang="ru-RU" sz="3200" dirty="0">
                <a:effectLst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9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416824" cy="4248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76800"/>
            <a:ext cx="7781488" cy="1216496"/>
          </a:xfrm>
        </p:spPr>
        <p:txBody>
          <a:bodyPr/>
          <a:lstStyle/>
          <a:p>
            <a:pPr algn="ctr"/>
            <a:r>
              <a:rPr lang="ru-RU" sz="3600" dirty="0">
                <a:effectLst/>
              </a:rPr>
              <a:t>Порода не изменилась со времен Чингисхана (12 век.)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51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992888" cy="48765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5"/>
            <a:ext cx="8064896" cy="6192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392488" cy="6048672"/>
          </a:xfrm>
        </p:spPr>
        <p:txBody>
          <a:bodyPr/>
          <a:lstStyle/>
          <a:p>
            <a:r>
              <a:rPr lang="vi-VN" sz="4000" b="1" i="1" dirty="0" smtClean="0">
                <a:effectLst/>
              </a:rPr>
              <a:t>Хубсугу́л</a:t>
            </a:r>
            <a:r>
              <a:rPr lang="ru-RU" sz="4000" b="1" i="1" dirty="0" smtClean="0">
                <a:effectLst/>
              </a:rPr>
              <a:t> (Синяя жемчужина)</a:t>
            </a:r>
            <a:r>
              <a:rPr lang="ru-RU" sz="4000" b="1" dirty="0" smtClean="0">
                <a:effectLst/>
              </a:rPr>
              <a:t>– </a:t>
            </a:r>
            <a:r>
              <a:rPr lang="ru-RU" sz="4000" dirty="0" smtClean="0">
                <a:effectLst/>
              </a:rPr>
              <a:t>крупное озеро, самое глубокое в Монголии. Одно из древнейших </a:t>
            </a:r>
            <a:r>
              <a:rPr lang="ru-RU" sz="4000" dirty="0">
                <a:effectLst/>
              </a:rPr>
              <a:t>озёр, возраст которых </a:t>
            </a:r>
            <a:r>
              <a:rPr lang="ru-RU" sz="4000" dirty="0" smtClean="0">
                <a:effectLst/>
              </a:rPr>
              <a:t>свыше </a:t>
            </a:r>
            <a:r>
              <a:rPr lang="ru-RU" sz="4000" dirty="0">
                <a:effectLst/>
              </a:rPr>
              <a:t>2 </a:t>
            </a:r>
            <a:r>
              <a:rPr lang="ru-RU" sz="4000" dirty="0" smtClean="0">
                <a:effectLst/>
              </a:rPr>
              <a:t>миллионов лет.</a:t>
            </a:r>
            <a:endParaRPr lang="en-US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041462" cy="6161170"/>
          </a:xfrm>
        </p:spPr>
      </p:pic>
    </p:spTree>
    <p:extLst>
      <p:ext uri="{BB962C8B-B14F-4D97-AF65-F5344CB8AC3E}">
        <p14:creationId xmlns:p14="http://schemas.microsoft.com/office/powerpoint/2010/main" val="2016075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7160001" cy="40324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1576536"/>
          </a:xfrm>
        </p:spPr>
        <p:txBody>
          <a:bodyPr/>
          <a:lstStyle/>
          <a:p>
            <a:r>
              <a:rPr lang="ru-RU" sz="2800" b="1" dirty="0" err="1">
                <a:effectLst/>
              </a:rPr>
              <a:t>Го́би</a:t>
            </a:r>
            <a:r>
              <a:rPr lang="ru-RU" sz="2800" dirty="0">
                <a:effectLst/>
              </a:rPr>
              <a:t> (</a:t>
            </a:r>
            <a:r>
              <a:rPr lang="ru-RU" sz="2800" dirty="0" err="1">
                <a:effectLst/>
              </a:rPr>
              <a:t>монг</a:t>
            </a:r>
            <a:r>
              <a:rPr lang="ru-RU" sz="2800" dirty="0">
                <a:effectLst/>
              </a:rPr>
              <a:t>. </a:t>
            </a:r>
            <a:r>
              <a:rPr lang="ru-RU" sz="2800" i="1" dirty="0" err="1">
                <a:effectLst/>
              </a:rPr>
              <a:t>Говь</a:t>
            </a:r>
            <a:r>
              <a:rPr lang="ru-RU" sz="2800" dirty="0">
                <a:effectLst/>
              </a:rPr>
              <a:t>, кит. </a:t>
            </a:r>
            <a:r>
              <a:rPr lang="ru-RU" sz="2800" dirty="0" err="1">
                <a:effectLst/>
              </a:rPr>
              <a:t>戈壁</a:t>
            </a:r>
            <a:r>
              <a:rPr lang="ru-RU" sz="2800" dirty="0" smtClean="0">
                <a:effectLst/>
              </a:rPr>
              <a:t>) – с монгольского языка – «безводное место». Площадь</a:t>
            </a:r>
            <a:r>
              <a:rPr lang="ru-RU" sz="2800" dirty="0">
                <a:effectLst/>
              </a:rPr>
              <a:t> </a:t>
            </a:r>
            <a:r>
              <a:rPr lang="ru-RU" sz="2800" dirty="0" smtClean="0">
                <a:effectLst/>
              </a:rPr>
              <a:t>пустыни — </a:t>
            </a:r>
            <a:r>
              <a:rPr lang="ru-RU" sz="2800" dirty="0">
                <a:effectLst/>
              </a:rPr>
              <a:t>1 300 000 км².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4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88832" cy="45365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9766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717032"/>
            <a:ext cx="8496944" cy="2065784"/>
          </a:xfrm>
        </p:spPr>
        <p:txBody>
          <a:bodyPr/>
          <a:lstStyle/>
          <a:p>
            <a:r>
              <a:rPr lang="ru-RU" sz="3200" b="1" i="1" dirty="0">
                <a:effectLst/>
              </a:rPr>
              <a:t>Голубой цвет </a:t>
            </a:r>
            <a:r>
              <a:rPr lang="ru-RU" sz="3200" dirty="0">
                <a:effectLst/>
              </a:rPr>
              <a:t>флага Монголии - цвет безоблачного неба страны.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b="1" i="1" dirty="0" smtClean="0">
                <a:effectLst/>
              </a:rPr>
              <a:t>Красный </a:t>
            </a:r>
            <a:r>
              <a:rPr lang="ru-RU" sz="3200" b="1" i="1" dirty="0">
                <a:effectLst/>
              </a:rPr>
              <a:t>цвет </a:t>
            </a:r>
            <a:r>
              <a:rPr lang="ru-RU" sz="3200" dirty="0">
                <a:effectLst/>
              </a:rPr>
              <a:t>символизирует огонь, пламя костров в </a:t>
            </a:r>
            <a:r>
              <a:rPr lang="ru-RU" sz="3200" dirty="0" smtClean="0">
                <a:effectLst/>
              </a:rPr>
              <a:t>степи. </a:t>
            </a:r>
            <a:r>
              <a:rPr lang="ru-RU" sz="3200" dirty="0">
                <a:effectLst/>
              </a:rPr>
              <a:t>На красной полосе </a:t>
            </a:r>
            <a:r>
              <a:rPr lang="ru-RU" sz="3200" dirty="0" smtClean="0">
                <a:effectLst/>
              </a:rPr>
              <a:t>золотая </a:t>
            </a:r>
            <a:r>
              <a:rPr lang="ru-RU" sz="3200" dirty="0">
                <a:effectLst/>
              </a:rPr>
              <a:t>идеограмма, в верхней части которой находится символ </a:t>
            </a:r>
            <a:r>
              <a:rPr lang="ru-RU" sz="3200" b="1" i="1" dirty="0"/>
              <a:t>«</a:t>
            </a:r>
            <a:r>
              <a:rPr lang="ru-RU" sz="3200" b="1" i="1" dirty="0" err="1" smtClean="0"/>
              <a:t>соёмбо</a:t>
            </a:r>
            <a:r>
              <a:rPr lang="ru-RU" sz="3200" b="1" i="1" dirty="0"/>
              <a:t>» </a:t>
            </a:r>
            <a:r>
              <a:rPr lang="ru-RU" sz="3200" dirty="0">
                <a:effectLst/>
              </a:rPr>
              <a:t>- солнце, луна и особый знак </a:t>
            </a:r>
            <a:r>
              <a:rPr lang="ru-RU" sz="3200" b="1" i="1" dirty="0"/>
              <a:t>«</a:t>
            </a:r>
            <a:r>
              <a:rPr lang="ru-RU" sz="3200" b="1" i="1" dirty="0" err="1"/>
              <a:t>аннусвара</a:t>
            </a:r>
            <a:r>
              <a:rPr lang="ru-RU" sz="3200" b="1" i="1" dirty="0"/>
              <a:t>» </a:t>
            </a:r>
            <a:r>
              <a:rPr lang="ru-RU" sz="3200" dirty="0">
                <a:effectLst/>
              </a:rPr>
              <a:t>- точка, из которой, согласно буддийскому учению, начала свое развитие </a:t>
            </a:r>
            <a:r>
              <a:rPr lang="ru-RU" sz="3200" dirty="0" smtClean="0">
                <a:effectLst/>
              </a:rPr>
              <a:t>Вселенная</a:t>
            </a:r>
            <a:r>
              <a:rPr lang="ru-RU" sz="3200" dirty="0">
                <a:effectLst/>
              </a:rPr>
              <a:t>. Три языка пламени, </a:t>
            </a:r>
            <a:r>
              <a:rPr lang="ru-RU" sz="3200" dirty="0" smtClean="0">
                <a:effectLst/>
              </a:rPr>
              <a:t>наверху </a:t>
            </a:r>
            <a:r>
              <a:rPr lang="ru-RU" sz="3200" b="1" i="1" dirty="0" smtClean="0">
                <a:effectLst/>
              </a:rPr>
              <a:t>«</a:t>
            </a:r>
            <a:r>
              <a:rPr lang="ru-RU" sz="3200" b="1" i="1" dirty="0" err="1" smtClean="0">
                <a:effectLst/>
              </a:rPr>
              <a:t>аннусвары</a:t>
            </a:r>
            <a:r>
              <a:rPr lang="ru-RU" sz="3200" b="1" i="1" dirty="0" smtClean="0">
                <a:effectLst/>
              </a:rPr>
              <a:t>», </a:t>
            </a:r>
            <a:r>
              <a:rPr lang="ru-RU" sz="3200" dirty="0" smtClean="0">
                <a:effectLst/>
              </a:rPr>
              <a:t>символ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прошлого, настоящего </a:t>
            </a:r>
            <a:r>
              <a:rPr lang="ru-RU" sz="3200" dirty="0">
                <a:effectLst/>
              </a:rPr>
              <a:t>и </a:t>
            </a:r>
            <a:r>
              <a:rPr lang="ru-RU" sz="3200" dirty="0" smtClean="0">
                <a:effectLst/>
              </a:rPr>
              <a:t>будущего.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172200" cy="7042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7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66"/>
            <a:ext cx="8352927" cy="49251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76800"/>
            <a:ext cx="8496944" cy="1504528"/>
          </a:xfrm>
        </p:spPr>
        <p:txBody>
          <a:bodyPr/>
          <a:lstStyle/>
          <a:p>
            <a:r>
              <a:rPr lang="ru-RU" sz="3200" b="1" dirty="0" err="1">
                <a:effectLst/>
              </a:rPr>
              <a:t>Ула́н-Ба́тор</a:t>
            </a:r>
            <a:r>
              <a:rPr lang="ru-RU" sz="3200" dirty="0">
                <a:effectLst/>
              </a:rPr>
              <a:t> (</a:t>
            </a:r>
            <a:r>
              <a:rPr lang="ru-RU" sz="3200" dirty="0" err="1">
                <a:effectLst/>
              </a:rPr>
              <a:t>монг</a:t>
            </a:r>
            <a:r>
              <a:rPr lang="ru-RU" sz="3200" dirty="0">
                <a:effectLst/>
              </a:rPr>
              <a:t>. </a:t>
            </a:r>
            <a:r>
              <a:rPr lang="ru-RU" sz="3200" i="1" dirty="0" err="1" smtClean="0">
                <a:effectLst/>
              </a:rPr>
              <a:t>Улаанбаат</a:t>
            </a:r>
            <a:r>
              <a:rPr lang="ru-RU" sz="3200" dirty="0" smtClean="0">
                <a:effectLst/>
              </a:rPr>
              <a:t>— </a:t>
            </a:r>
            <a:r>
              <a:rPr lang="ru-RU" sz="3200" dirty="0">
                <a:effectLst/>
              </a:rPr>
              <a:t>«красный богатырь») </a:t>
            </a:r>
            <a:r>
              <a:rPr lang="ru-RU" sz="3200" dirty="0" smtClean="0">
                <a:effectLst/>
              </a:rPr>
              <a:t>- </a:t>
            </a:r>
            <a:r>
              <a:rPr lang="ru-RU" sz="3200" dirty="0" smtClean="0">
                <a:effectLst/>
              </a:rPr>
              <a:t>столица</a:t>
            </a:r>
            <a:r>
              <a:rPr lang="ru-RU" sz="3200" dirty="0">
                <a:effectLst/>
              </a:rPr>
              <a:t> Монголии</a:t>
            </a:r>
            <a:r>
              <a:rPr lang="ru-RU" sz="3200" dirty="0" smtClean="0">
                <a:effectLst/>
              </a:rPr>
              <a:t>.</a:t>
            </a:r>
            <a:r>
              <a:rPr lang="ru-RU" sz="3200" dirty="0">
                <a:effectLst/>
              </a:rPr>
              <a:t> </a:t>
            </a:r>
            <a:r>
              <a:rPr lang="ru-RU" sz="3200" dirty="0" smtClean="0">
                <a:effectLst/>
              </a:rPr>
              <a:t>Население </a:t>
            </a:r>
            <a:r>
              <a:rPr lang="ru-RU" sz="3200" dirty="0">
                <a:effectLst/>
              </a:rPr>
              <a:t>— 1 240 037 чел.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15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620688"/>
            <a:ext cx="9144000" cy="5040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ru-RU" dirty="0" smtClean="0"/>
              <a:t>Здание администрации.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208912" cy="47702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76800"/>
            <a:ext cx="8496944" cy="1504528"/>
          </a:xfrm>
        </p:spPr>
        <p:txBody>
          <a:bodyPr/>
          <a:lstStyle/>
          <a:p>
            <a:r>
              <a:rPr lang="ru-RU" sz="4000" dirty="0">
                <a:effectLst/>
              </a:rPr>
              <a:t>Монумент </a:t>
            </a:r>
            <a:r>
              <a:rPr lang="ru-RU" sz="4000" dirty="0" err="1">
                <a:effectLst/>
              </a:rPr>
              <a:t>Чингис</a:t>
            </a:r>
            <a:r>
              <a:rPr lang="ru-RU" sz="4000" dirty="0">
                <a:effectLst/>
              </a:rPr>
              <a:t> Хана «Золотой кнут» (высота фигуры – 40 метров)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9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ie\Desktop\__89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8487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02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696744" cy="43913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582784" cy="1872208"/>
          </a:xfrm>
        </p:spPr>
        <p:txBody>
          <a:bodyPr/>
          <a:lstStyle/>
          <a:p>
            <a:r>
              <a:rPr lang="ru-RU" sz="3600" b="1" dirty="0" err="1">
                <a:effectLst/>
              </a:rPr>
              <a:t>Пло́щадь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Чингисха́на</a:t>
            </a:r>
            <a:r>
              <a:rPr lang="ru-RU" sz="3600" dirty="0">
                <a:effectLst/>
              </a:rPr>
              <a:t> (</a:t>
            </a:r>
            <a:r>
              <a:rPr lang="ru-RU" sz="3600" dirty="0" err="1">
                <a:effectLst/>
              </a:rPr>
              <a:t>монг</a:t>
            </a:r>
            <a:r>
              <a:rPr lang="ru-RU" sz="3600" dirty="0">
                <a:effectLst/>
              </a:rPr>
              <a:t>. </a:t>
            </a:r>
            <a:r>
              <a:rPr lang="ru-RU" sz="3600" i="1" dirty="0" err="1">
                <a:effectLst/>
              </a:rPr>
              <a:t>Сүхбаатарын</a:t>
            </a:r>
            <a:r>
              <a:rPr lang="ru-RU" sz="3600" i="1" dirty="0">
                <a:effectLst/>
              </a:rPr>
              <a:t> </a:t>
            </a:r>
            <a:r>
              <a:rPr lang="ru-RU" sz="3600" i="1" dirty="0" err="1">
                <a:effectLst/>
              </a:rPr>
              <a:t>талбай</a:t>
            </a:r>
            <a:r>
              <a:rPr lang="ru-RU" sz="3600" dirty="0">
                <a:effectLst/>
              </a:rPr>
              <a:t> </a:t>
            </a:r>
            <a:r>
              <a:rPr lang="ru-RU" sz="3600" dirty="0" smtClean="0">
                <a:effectLst/>
              </a:rPr>
              <a:t>)</a:t>
            </a:r>
            <a:r>
              <a:rPr lang="ru-RU" sz="3600" dirty="0">
                <a:effectLst/>
              </a:rPr>
              <a:t> — </a:t>
            </a:r>
            <a:r>
              <a:rPr lang="ru-RU" sz="3600" dirty="0" smtClean="0">
                <a:effectLst/>
              </a:rPr>
              <a:t>центральная площадь</a:t>
            </a:r>
            <a:r>
              <a:rPr lang="ru-RU" sz="3600" dirty="0">
                <a:effectLst/>
              </a:rPr>
              <a:t> столицы Монголии </a:t>
            </a:r>
            <a:r>
              <a:rPr lang="ru-RU" sz="3600" dirty="0" smtClean="0">
                <a:effectLst/>
              </a:rPr>
              <a:t>Улан-Батора.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83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sz="4000" dirty="0">
                <a:effectLst/>
              </a:rPr>
              <a:t>Памятник </a:t>
            </a:r>
            <a:r>
              <a:rPr lang="ru-RU" sz="4000" dirty="0" err="1">
                <a:effectLst/>
              </a:rPr>
              <a:t>Сухэ-Батору</a:t>
            </a:r>
            <a:r>
              <a:rPr lang="ru-RU" sz="4000" dirty="0">
                <a:effectLst/>
              </a:rPr>
              <a:t> в центре площади</a:t>
            </a:r>
            <a:endParaRPr lang="en-US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720408" cy="5040306"/>
          </a:xfrm>
        </p:spPr>
      </p:pic>
    </p:spTree>
    <p:extLst>
      <p:ext uri="{BB962C8B-B14F-4D97-AF65-F5344CB8AC3E}">
        <p14:creationId xmlns:p14="http://schemas.microsoft.com/office/powerpoint/2010/main" val="10265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Монгольская юрта.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5033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172404"/>
            <a:ext cx="7543800" cy="1417357"/>
          </a:xfrm>
        </p:spPr>
        <p:txBody>
          <a:bodyPr/>
          <a:lstStyle/>
          <a:p>
            <a:r>
              <a:rPr lang="ru-RU" sz="4800" dirty="0" smtClean="0"/>
              <a:t>Внутреннее устройство юрты.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ie\Desktop\yurt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51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02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120680" cy="62715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6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64896" cy="45365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176464" cy="44644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640960" cy="2736304"/>
          </a:xfrm>
        </p:spPr>
        <p:txBody>
          <a:bodyPr/>
          <a:lstStyle/>
          <a:p>
            <a:r>
              <a:rPr lang="ru-RU" sz="3600" dirty="0" smtClean="0"/>
              <a:t>	</a:t>
            </a:r>
            <a:r>
              <a:rPr lang="ru-RU" sz="3600" u="sng" dirty="0" smtClean="0"/>
              <a:t>Чингисхан</a:t>
            </a:r>
            <a:r>
              <a:rPr lang="ru-RU" sz="3600" dirty="0" smtClean="0"/>
              <a:t> – основатель и первый великий хан Монгольской империи. Объединил монгольские племена.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965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840760" cy="61926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85800"/>
            <a:ext cx="6840760" cy="53354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912768" cy="53354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832648" cy="60486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136904" cy="44644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pPr algn="ctr"/>
            <a:r>
              <a:rPr lang="ru-RU" sz="6600" dirty="0" smtClean="0"/>
              <a:t>Спасибо за внимание!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174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685801"/>
            <a:ext cx="689796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mn-MN" sz="4400" dirty="0" smtClean="0"/>
              <a:t>        </a:t>
            </a:r>
            <a:r>
              <a:rPr lang="mn-MN" sz="9600" dirty="0" smtClean="0"/>
              <a:t>                          </a:t>
            </a:r>
            <a:r>
              <a:rPr lang="mn-MN" sz="4400" dirty="0" smtClean="0"/>
              <a:t>      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0984" y="5301208"/>
            <a:ext cx="3533016" cy="856456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</a:rPr>
              <a:t>2014он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698580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mn-M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967335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n-M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Баярлалаа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24736" cy="40324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Войско Чингисхана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53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200800" cy="47525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32520"/>
          </a:xfrm>
        </p:spPr>
        <p:txBody>
          <a:bodyPr/>
          <a:lstStyle/>
          <a:p>
            <a:r>
              <a:rPr lang="ru-RU" dirty="0" smtClean="0"/>
              <a:t>Площадь Монголии – </a:t>
            </a:r>
            <a:br>
              <a:rPr lang="ru-RU" dirty="0" smtClean="0"/>
            </a:br>
            <a:r>
              <a:rPr lang="ru-RU" dirty="0" smtClean="0">
                <a:effectLst/>
              </a:rPr>
              <a:t>1 </a:t>
            </a:r>
            <a:r>
              <a:rPr lang="ru-RU" dirty="0">
                <a:effectLst/>
              </a:rPr>
              <a:t>564 116 км²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72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4" cy="46748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</a:rPr>
              <a:t>Население </a:t>
            </a:r>
            <a:r>
              <a:rPr lang="ru-RU" sz="4000" dirty="0">
                <a:effectLst/>
              </a:rPr>
              <a:t>Монголии – 2 966 294 чел.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96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680520" cy="5112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1432520"/>
          </a:xfrm>
        </p:spPr>
        <p:txBody>
          <a:bodyPr/>
          <a:lstStyle/>
          <a:p>
            <a:r>
              <a:rPr lang="ru-RU" sz="4400" dirty="0" smtClean="0"/>
              <a:t>Традиционный музыкальный инструмент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5895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552728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640960" cy="1440160"/>
          </a:xfrm>
        </p:spPr>
        <p:txBody>
          <a:bodyPr/>
          <a:lstStyle/>
          <a:p>
            <a:r>
              <a:rPr lang="ru-RU" sz="3600" b="1" i="1" dirty="0" err="1"/>
              <a:t>М</a:t>
            </a:r>
            <a:r>
              <a:rPr lang="ru-RU" sz="3600" b="1" i="1" dirty="0" err="1" smtClean="0"/>
              <a:t>оринхур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effectLst/>
              </a:rPr>
              <a:t>(буквально — голос лошади) струнный смычковый музыкальный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255</TotalTime>
  <Words>124</Words>
  <Application>Microsoft Office PowerPoint</Application>
  <PresentationFormat>Экран (4:3)</PresentationFormat>
  <Paragraphs>28</Paragraphs>
  <Slides>45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Elemental</vt:lpstr>
      <vt:lpstr>Презентация PowerPoint</vt:lpstr>
      <vt:lpstr>Флаг Монголии</vt:lpstr>
      <vt:lpstr>Голубой цвет флага Монголии - цвет безоблачного неба страны.  Красный цвет символизирует огонь, пламя костров в степи. На красной полосе золотая идеограмма, в верхней части которой находится символ «соёмбо» - солнце, луна и особый знак «аннусвара» - точка, из которой, согласно буддийскому учению, начала свое развитие Вселенная. Три языка пламени, наверху «аннусвары», символ прошлого, настоящего и будущего.</vt:lpstr>
      <vt:lpstr> Чингисхан – основатель и первый великий хан Монгольской империи. Объединил монгольские племена.</vt:lpstr>
      <vt:lpstr>Войско Чингисхана</vt:lpstr>
      <vt:lpstr>Площадь Монголии –  1 564 116 км²</vt:lpstr>
      <vt:lpstr>Население Монголии – 2 966 294 чел.</vt:lpstr>
      <vt:lpstr>Традиционный музыкальный инструмент</vt:lpstr>
      <vt:lpstr>Моринхур (буквально — голос лошади) струнный смычковый музыкальный </vt:lpstr>
      <vt:lpstr>Бөх – монгольская национальная борьба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Монгольский способ стрельбы из лука с помощью кольца </vt:lpstr>
      <vt:lpstr>Презентация PowerPoint</vt:lpstr>
      <vt:lpstr>Монгольская лошадь - древняя порода местных лошадей Монголии.  </vt:lpstr>
      <vt:lpstr>Порода не изменилась со времен Чингисхана (12 век.)</vt:lpstr>
      <vt:lpstr>Презентация PowerPoint</vt:lpstr>
      <vt:lpstr>Презентация PowerPoint</vt:lpstr>
      <vt:lpstr>Хубсугу́л (Синяя жемчужина)– крупное озеро, самое глубокое в Монголии. Одно из древнейших озёр, возраст которых свыше 2 миллионов лет.</vt:lpstr>
      <vt:lpstr>Го́би (монг. Говь, кит. 戈壁) – с монгольского языка – «безводное место». Площадь пустыни — 1 300 000 км².</vt:lpstr>
      <vt:lpstr>Презентация PowerPoint</vt:lpstr>
      <vt:lpstr>Презентация PowerPoint</vt:lpstr>
      <vt:lpstr>Ула́н-Ба́тор (монг. Улаанбаат— «красный богатырь») - столица Монголии. Население — 1 240 037 чел.</vt:lpstr>
      <vt:lpstr>Здание администрации.</vt:lpstr>
      <vt:lpstr>Монумент Чингис Хана «Золотой кнут» (высота фигуры – 40 метров)</vt:lpstr>
      <vt:lpstr>Презентация PowerPoint</vt:lpstr>
      <vt:lpstr>Пло́щадь Чингисха́на (монг. Сүхбаатарын талбай ) — центральная площадь столицы Монголии Улан-Батора.</vt:lpstr>
      <vt:lpstr>Памятник Сухэ-Батору в центре площади</vt:lpstr>
      <vt:lpstr>Монгольская юрта.</vt:lpstr>
      <vt:lpstr>Внутреннее устройство юрты.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2014он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Монголия</dc:title>
  <dc:creator>Sony</dc:creator>
  <cp:lastModifiedBy>Ladonadum</cp:lastModifiedBy>
  <cp:revision>23</cp:revision>
  <dcterms:created xsi:type="dcterms:W3CDTF">2014-12-21T15:58:25Z</dcterms:created>
  <dcterms:modified xsi:type="dcterms:W3CDTF">2014-12-23T20:07:47Z</dcterms:modified>
</cp:coreProperties>
</file>